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3" r:id="rId6"/>
    <p:sldId id="265" r:id="rId7"/>
    <p:sldId id="270" r:id="rId8"/>
    <p:sldId id="268" r:id="rId9"/>
    <p:sldId id="267" r:id="rId10"/>
    <p:sldId id="269" r:id="rId11"/>
    <p:sldId id="271" r:id="rId12"/>
    <p:sldId id="272" r:id="rId13"/>
    <p:sldId id="273" r:id="rId14"/>
    <p:sldId id="275" r:id="rId15"/>
    <p:sldId id="277" r:id="rId16"/>
    <p:sldId id="276" r:id="rId17"/>
    <p:sldId id="274" r:id="rId18"/>
    <p:sldId id="280" r:id="rId19"/>
    <p:sldId id="279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12C38E-0B16-4F43-8817-3A5B2ACC41FC}" v="140" dt="2024-01-24T11:32:23.927"/>
    <p1510:client id="{B8E9BE7C-687E-461E-BDF2-C804E0ACEE58}" v="18" dt="2024-01-23T12:22:57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Bertinelli" userId="8da72d769751606c" providerId="LiveId" clId="{B312C38E-0B16-4F43-8817-3A5B2ACC41FC}"/>
    <pc:docChg chg="undo redo custSel addSld delSld modSld sldOrd">
      <pc:chgData name="Lorenzo Bertinelli" userId="8da72d769751606c" providerId="LiveId" clId="{B312C38E-0B16-4F43-8817-3A5B2ACC41FC}" dt="2024-01-24T11:32:31.271" v="228"/>
      <pc:docMkLst>
        <pc:docMk/>
      </pc:docMkLst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217172862" sldId="262"/>
        </pc:sldMkLst>
      </pc:sldChg>
      <pc:sldChg chg="addSp delSp modSp mod modTransition modAnim">
        <pc:chgData name="Lorenzo Bertinelli" userId="8da72d769751606c" providerId="LiveId" clId="{B312C38E-0B16-4F43-8817-3A5B2ACC41FC}" dt="2024-01-24T11:19:15.861" v="153" actId="21"/>
        <pc:sldMkLst>
          <pc:docMk/>
          <pc:sldMk cId="2771934823" sldId="263"/>
        </pc:sldMkLst>
        <pc:spChg chg="mod">
          <ac:chgData name="Lorenzo Bertinelli" userId="8da72d769751606c" providerId="LiveId" clId="{B312C38E-0B16-4F43-8817-3A5B2ACC41FC}" dt="2024-01-24T11:09:04.556" v="48" actId="1076"/>
          <ac:spMkLst>
            <pc:docMk/>
            <pc:sldMk cId="2771934823" sldId="263"/>
            <ac:spMk id="2" creationId="{3628B4F5-0710-E6DC-A500-7A7D2B7AA162}"/>
          </ac:spMkLst>
        </pc:spChg>
        <pc:graphicFrameChg chg="add del mod modGraphic">
          <ac:chgData name="Lorenzo Bertinelli" userId="8da72d769751606c" providerId="LiveId" clId="{B312C38E-0B16-4F43-8817-3A5B2ACC41FC}" dt="2024-01-24T11:19:15.861" v="153" actId="21"/>
          <ac:graphicFrameMkLst>
            <pc:docMk/>
            <pc:sldMk cId="2771934823" sldId="263"/>
            <ac:graphicFrameMk id="4" creationId="{2864C571-24AA-8A10-ADBA-333DBEDAB81C}"/>
          </ac:graphicFrameMkLst>
        </pc:graphicFrameChg>
        <pc:picChg chg="mod">
          <ac:chgData name="Lorenzo Bertinelli" userId="8da72d769751606c" providerId="LiveId" clId="{B312C38E-0B16-4F43-8817-3A5B2ACC41FC}" dt="2024-01-24T11:09:04.743" v="49" actId="1076"/>
          <ac:picMkLst>
            <pc:docMk/>
            <pc:sldMk cId="2771934823" sldId="263"/>
            <ac:picMk id="11" creationId="{F0263E8B-E04F-B09F-5A2A-E8B344EA6F2E}"/>
          </ac:picMkLst>
        </pc:picChg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3370908803" sldId="265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2611181213" sldId="267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3710549234" sldId="268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3012804674" sldId="269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225210586" sldId="270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891816796" sldId="271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1139415840" sldId="272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385668118" sldId="273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636375228" sldId="274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3959322960" sldId="275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1429931925" sldId="276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4092972062" sldId="277"/>
        </pc:sldMkLst>
      </pc:sldChg>
      <pc:sldChg chg="modTransition">
        <pc:chgData name="Lorenzo Bertinelli" userId="8da72d769751606c" providerId="LiveId" clId="{B312C38E-0B16-4F43-8817-3A5B2ACC41FC}" dt="2024-01-24T11:13:52.111" v="80"/>
        <pc:sldMkLst>
          <pc:docMk/>
          <pc:sldMk cId="4109876177" sldId="279"/>
        </pc:sldMkLst>
      </pc:sldChg>
      <pc:sldChg chg="modSp add del mod ord modTransition">
        <pc:chgData name="Lorenzo Bertinelli" userId="8da72d769751606c" providerId="LiveId" clId="{B312C38E-0B16-4F43-8817-3A5B2ACC41FC}" dt="2024-01-24T11:09:54.571" v="62" actId="2890"/>
        <pc:sldMkLst>
          <pc:docMk/>
          <pc:sldMk cId="721144376" sldId="280"/>
        </pc:sldMkLst>
        <pc:spChg chg="mod">
          <ac:chgData name="Lorenzo Bertinelli" userId="8da72d769751606c" providerId="LiveId" clId="{B312C38E-0B16-4F43-8817-3A5B2ACC41FC}" dt="2024-01-24T11:09:54.415" v="61" actId="1076"/>
          <ac:spMkLst>
            <pc:docMk/>
            <pc:sldMk cId="721144376" sldId="280"/>
            <ac:spMk id="2" creationId="{3628B4F5-0710-E6DC-A500-7A7D2B7AA162}"/>
          </ac:spMkLst>
        </pc:spChg>
        <pc:spChg chg="mod">
          <ac:chgData name="Lorenzo Bertinelli" userId="8da72d769751606c" providerId="LiveId" clId="{B312C38E-0B16-4F43-8817-3A5B2ACC41FC}" dt="2024-01-24T11:09:53.290" v="59" actId="1076"/>
          <ac:spMkLst>
            <pc:docMk/>
            <pc:sldMk cId="721144376" sldId="280"/>
            <ac:spMk id="3" creationId="{53367EC9-929C-A13A-574D-3FCBCDAB4622}"/>
          </ac:spMkLst>
        </pc:spChg>
        <pc:picChg chg="mod">
          <ac:chgData name="Lorenzo Bertinelli" userId="8da72d769751606c" providerId="LiveId" clId="{B312C38E-0B16-4F43-8817-3A5B2ACC41FC}" dt="2024-01-24T11:09:54.259" v="60" actId="1076"/>
          <ac:picMkLst>
            <pc:docMk/>
            <pc:sldMk cId="721144376" sldId="280"/>
            <ac:picMk id="11" creationId="{F0263E8B-E04F-B09F-5A2A-E8B344EA6F2E}"/>
          </ac:picMkLst>
        </pc:picChg>
      </pc:sldChg>
      <pc:sldChg chg="addSp delSp modSp new mod ord modTransition modAnim">
        <pc:chgData name="Lorenzo Bertinelli" userId="8da72d769751606c" providerId="LiveId" clId="{B312C38E-0B16-4F43-8817-3A5B2ACC41FC}" dt="2024-01-24T11:32:31.271" v="228"/>
        <pc:sldMkLst>
          <pc:docMk/>
          <pc:sldMk cId="1226524244" sldId="280"/>
        </pc:sldMkLst>
        <pc:spChg chg="mod">
          <ac:chgData name="Lorenzo Bertinelli" userId="8da72d769751606c" providerId="LiveId" clId="{B312C38E-0B16-4F43-8817-3A5B2ACC41FC}" dt="2024-01-24T11:26:22.125" v="187" actId="113"/>
          <ac:spMkLst>
            <pc:docMk/>
            <pc:sldMk cId="1226524244" sldId="280"/>
            <ac:spMk id="2" creationId="{476792CE-39C8-D86A-D3F2-7AA5B4B09B19}"/>
          </ac:spMkLst>
        </pc:spChg>
        <pc:spChg chg="del">
          <ac:chgData name="Lorenzo Bertinelli" userId="8da72d769751606c" providerId="LiveId" clId="{B312C38E-0B16-4F43-8817-3A5B2ACC41FC}" dt="2024-01-24T11:25:42.360" v="155" actId="931"/>
          <ac:spMkLst>
            <pc:docMk/>
            <pc:sldMk cId="1226524244" sldId="280"/>
            <ac:spMk id="3" creationId="{0440E356-0EBA-5EFD-A9F1-132CFCC7F528}"/>
          </ac:spMkLst>
        </pc:spChg>
        <pc:graphicFrameChg chg="add mod ord modGraphic">
          <ac:chgData name="Lorenzo Bertinelli" userId="8da72d769751606c" providerId="LiveId" clId="{B312C38E-0B16-4F43-8817-3A5B2ACC41FC}" dt="2024-01-24T11:28:22.987" v="221"/>
          <ac:graphicFrameMkLst>
            <pc:docMk/>
            <pc:sldMk cId="1226524244" sldId="280"/>
            <ac:graphicFrameMk id="4" creationId="{C4F268AB-A40E-AAAF-A693-8E9691DC3A48}"/>
          </ac:graphicFrameMkLst>
        </pc:graphicFrameChg>
        <pc:picChg chg="add mod">
          <ac:chgData name="Lorenzo Bertinelli" userId="8da72d769751606c" providerId="LiveId" clId="{B312C38E-0B16-4F43-8817-3A5B2ACC41FC}" dt="2024-01-24T11:30:46.237" v="223" actId="1076"/>
          <ac:picMkLst>
            <pc:docMk/>
            <pc:sldMk cId="1226524244" sldId="280"/>
            <ac:picMk id="5" creationId="{A37B1FCB-B8A7-26AE-587D-78CC817CF82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CE0785-6190-6F0A-F5EB-0465321D2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EE02999-DEA8-7867-3BCC-45324A3C1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E98746-5C89-B820-D953-76AB11CC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020B42-80B7-701D-A0B1-F45B1797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E26F8A-054F-462D-1B6A-1AD0CBC2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21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3D24D7-4EFF-DD8A-96BC-1B23F215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C0A1B1-2674-B7BB-8065-CFFB5E74E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18FAD4-1898-5B1B-6975-CEE150DCC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F34AFC-74B3-5799-93B9-FD14B8C6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2422FE-7E3C-DD06-2783-D4CA8255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52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41E84B0-1B9D-6264-4765-4AF51A82B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DD3EED0-8262-CB5C-9570-B641F6F3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E80135-68F6-840E-B826-C71CD8BB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F2E21F-D843-3A09-B0F9-FB4B25CD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E3EF40-214F-8546-D214-DB31A5B1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097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2E72D5-BBEB-9362-DE33-735889EE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1B9A20-6B1B-568F-AEDB-87247824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4ACCFB-8F3A-BD48-19EB-B6B344CE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E1F883-04E1-2B4D-BC5E-A786E312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0CE904-1AC2-9DCF-EAB5-1A505354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628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B2EF70-C6A1-73E7-7F4E-1264B448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2E05A3-EB40-F7F6-F842-9560E131A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D45717-0B94-A900-CCAA-B67D56D4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8BE945-0191-0AA5-481E-8C4C63B0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F919A0-BEEB-9F91-F4DC-6E88A405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42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6D88DB-BAD8-7DB2-5DAE-DEC397A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925594-A11C-3917-32F0-23C67993B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13BD74-0A7D-564F-D880-2AB385AAA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2265F1-702D-3BDF-5C8F-1D058C85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35415C-0694-B5CA-CD79-17F2D1F9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6FB41A-EBE5-570B-D686-C4118DBF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54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9CB9C9-662D-6A83-9A68-01C9290D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3F0F7A-EFFC-6B74-E8C6-BB5FFAA0B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A25450-31B8-2738-70CF-3676A441A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50E48CF-4107-8943-9F9D-831421BB0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6E23E66-0D9D-F4AA-26BA-52E6C4ADE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083B5AF-2EE0-8D73-2830-69B56281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6DDB95E-999F-3A3B-4089-2B87D7D8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81D4957-156C-288B-6D23-EABA2717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49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76FDC2-15F0-863E-E391-4A69CC1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42FEAD-9595-1D31-5252-D2133401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94135B9-C05C-8C8B-F650-9B46E5D4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B92ECB-0D9A-1181-314F-19F15076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83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0483F8F-255B-2931-DCA3-DBF6948F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1AE349C-CDEB-BE0F-9CDC-69A8BFE0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B6D559-70C8-938D-4363-34D3A56B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73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332CDB-FBC2-3610-EC8C-E5F62141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307ABE-CCA2-C424-937D-1295EFBD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50D83E-D4DC-2160-C4FC-18F255459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4978BB-2EC5-2589-6A93-6124197D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7C54FC-DBBB-9B16-06DB-6CA7042E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FA472C-F96B-1A52-3BEB-431A68FE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58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F7916-E9A2-F561-10E4-113F4070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7B7F806-3CD6-7C8D-EC9D-F0D1357C4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996A63-1149-86E1-FD10-F4342BDF1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07089E-5E4F-12DB-3277-4DB0A272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723F34-DFF1-CFF0-C05A-59885FC6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D18F0D-1FFA-4CA6-3B93-1EACCD17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30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8C29BB5-54DF-20D6-2919-0C432B72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1D65C2-905C-DF5D-298F-1BCC23206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90C58B-7AC5-ABA5-6970-3EC5EEE70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19135-0AB3-4C57-AE11-2E6A3A5C9BC7}" type="datetimeFigureOut">
              <a:rPr lang="it-IT" smtClean="0"/>
              <a:t>24/01/2024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CC1F05-3802-52F6-6503-EBF3361F7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663FA8-4864-4FB9-16BB-41E61C002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79C9E-D327-483E-BF85-9A3274A19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1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 descr="Immagine che contiene elettronica, giocattolo, Ingegneria elettronica, interno&#10;&#10;Descrizione generata automaticamente">
            <a:extLst>
              <a:ext uri="{FF2B5EF4-FFF2-40B4-BE49-F238E27FC236}">
                <a16:creationId xmlns:a16="http://schemas.microsoft.com/office/drawing/2014/main" id="{F2C5662D-AD1E-5BFD-8553-AE94FE5FB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5E8319DB-2EBF-4D84-D16E-51E8D5223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Flipper Zero</a:t>
            </a:r>
          </a:p>
        </p:txBody>
      </p:sp>
      <p:cxnSp>
        <p:nvCxnSpPr>
          <p:cNvPr id="57" name="Straight Connector 6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B8A1257-D3B3-97F9-5CC2-1E9FAD9138C7}"/>
              </a:ext>
            </a:extLst>
          </p:cNvPr>
          <p:cNvSpPr txBox="1">
            <a:spLocks/>
          </p:cNvSpPr>
          <p:nvPr/>
        </p:nvSpPr>
        <p:spPr>
          <a:xfrm>
            <a:off x="7534640" y="1065862"/>
            <a:ext cx="4052307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Il confine tra legale e illegale</a:t>
            </a:r>
          </a:p>
        </p:txBody>
      </p:sp>
    </p:spTree>
    <p:extLst>
      <p:ext uri="{BB962C8B-B14F-4D97-AF65-F5344CB8AC3E}">
        <p14:creationId xmlns:p14="http://schemas.microsoft.com/office/powerpoint/2010/main" val="21717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70414D-324D-CFC2-B4E3-42F23876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31E2765-186F-3A3D-1CA6-0A4039C9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pPr fontAlgn="ctr"/>
            <a:r>
              <a:rPr lang="it-IT" sz="54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Scheda microSD</a:t>
            </a:r>
            <a:endParaRPr lang="it-IT" sz="54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673AD8-0268-4F89-F083-5FD878A4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it-IT" sz="22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Spazio di archiviazione esterno per app e dati</a:t>
            </a:r>
          </a:p>
          <a:p>
            <a:pPr fontAlgn="ctr"/>
            <a:r>
              <a:rPr lang="it-IT" sz="22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Flipper Zero deve memorizzare una varietà di dati: codici remoti, database di segnali, dizionari, risorse di immagini, registri e altro ancora. Tutti questi dati sono memorizzati su una scheda microSD.</a:t>
            </a:r>
            <a:br>
              <a:rPr lang="it-IT" sz="2200" dirty="0">
                <a:solidFill>
                  <a:srgbClr val="FFFFFF"/>
                </a:solidFill>
              </a:rPr>
            </a:br>
            <a:br>
              <a:rPr lang="it-IT" sz="2200" dirty="0">
                <a:solidFill>
                  <a:srgbClr val="FFFFFF"/>
                </a:solidFill>
              </a:rPr>
            </a:br>
            <a:endParaRPr lang="it-IT" sz="2200" b="1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0" indent="0" fontAlgn="ctr">
              <a:buNone/>
            </a:pPr>
            <a:endParaRPr lang="it-IT" sz="2200" b="1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D6D3BE9-1529-6D8A-7ED1-2D3992E2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1867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elettronica, testo, orologio, macchina&#10;&#10;Descrizione generata automaticamente">
            <a:extLst>
              <a:ext uri="{FF2B5EF4-FFF2-40B4-BE49-F238E27FC236}">
                <a16:creationId xmlns:a16="http://schemas.microsoft.com/office/drawing/2014/main" id="{2955115B-12EB-A9A2-CDD7-8DB4DCDB6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ED3A33-982F-B717-5C46-D4EF2EEC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8" y="365125"/>
            <a:ext cx="3822189" cy="1899912"/>
          </a:xfrm>
        </p:spPr>
        <p:txBody>
          <a:bodyPr>
            <a:normAutofit/>
          </a:bodyPr>
          <a:lstStyle/>
          <a:p>
            <a:pPr fontAlgn="ctr"/>
            <a:r>
              <a:rPr lang="it-IT" sz="4000" b="1" i="0" dirty="0">
                <a:effectLst/>
                <a:latin typeface="Roboto" panose="02000000000000000000" pitchFamily="2" charset="0"/>
              </a:rPr>
              <a:t>Strumento per l'esplorazione dell'hardware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6512EC-771E-AEC8-4759-DD3DC60F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8" y="2466098"/>
            <a:ext cx="3822189" cy="3742762"/>
          </a:xfrm>
        </p:spPr>
        <p:txBody>
          <a:bodyPr>
            <a:normAutofit/>
          </a:bodyPr>
          <a:lstStyle/>
          <a:p>
            <a:pPr fontAlgn="ctr"/>
            <a:r>
              <a:rPr lang="it-IT" sz="2000" b="0" i="0" dirty="0">
                <a:effectLst/>
                <a:latin typeface="Roboto" panose="02000000000000000000" pitchFamily="2" charset="0"/>
              </a:rPr>
              <a:t>Flipper Zero è uno strumento versatile per l'esplorazione dell'hardware, il flashing del firmware, il debug e il </a:t>
            </a:r>
            <a:r>
              <a:rPr lang="it-IT" sz="2000" b="0" i="0" dirty="0" err="1">
                <a:effectLst/>
                <a:latin typeface="Roboto" panose="02000000000000000000" pitchFamily="2" charset="0"/>
              </a:rPr>
              <a:t>fuzzing</a:t>
            </a:r>
            <a:r>
              <a:rPr lang="it-IT" sz="2000" b="0" i="0" dirty="0">
                <a:effectLst/>
                <a:latin typeface="Roboto" panose="02000000000000000000" pitchFamily="2" charset="0"/>
              </a:rPr>
              <a:t>. Può essere collegato a qualsiasi componente hardware utilizzando GPIO per controllarlo con pulsanti, eseguire il proprio codice e stampare messaggi di debug sul display LCD.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1B3955-CD95-B275-7176-F1BB562F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7" y="605934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2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8E4915F-06ED-B8A4-8B9A-F73C8B54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91" y="0"/>
            <a:ext cx="8378209" cy="685800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B021B7A-AE91-8C49-C008-791ED5A76185}"/>
              </a:ext>
            </a:extLst>
          </p:cNvPr>
          <p:cNvSpPr txBox="1">
            <a:spLocks/>
          </p:cNvSpPr>
          <p:nvPr/>
        </p:nvSpPr>
        <p:spPr>
          <a:xfrm>
            <a:off x="0" y="3758664"/>
            <a:ext cx="4348790" cy="515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it-IT" b="1" dirty="0" err="1">
                <a:solidFill>
                  <a:srgbClr val="000000"/>
                </a:solidFill>
                <a:latin typeface="Roboto" panose="02000000000000000000" pitchFamily="2" charset="0"/>
              </a:rPr>
              <a:t>Pinatura</a:t>
            </a:r>
            <a:r>
              <a:rPr lang="it-IT" b="1" dirty="0">
                <a:solidFill>
                  <a:srgbClr val="000000"/>
                </a:solidFill>
                <a:latin typeface="Roboto" panose="02000000000000000000" pitchFamily="2" charset="0"/>
              </a:rPr>
              <a:t> GPIO</a:t>
            </a:r>
            <a:br>
              <a:rPr lang="it-IT" b="1" dirty="0">
                <a:solidFill>
                  <a:srgbClr val="000000"/>
                </a:solidFill>
                <a:latin typeface="Roboto" panose="02000000000000000000" pitchFamily="2" charset="0"/>
              </a:rPr>
            </a:br>
            <a:br>
              <a:rPr lang="it-IT" b="1" dirty="0">
                <a:solidFill>
                  <a:srgbClr val="000000"/>
                </a:solidFill>
                <a:latin typeface="Roboto" panose="02000000000000000000" pitchFamily="2" charset="0"/>
              </a:rPr>
            </a:br>
            <a:endParaRPr lang="it-IT" b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721867F-B8B2-41C5-AAFE-AB3F5E151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935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D800E6-166F-4B3B-D2B9-02D85D87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iButton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6B2A14-AC17-3D00-0231-DF2C489CD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Flipper Zero ha un connettore 1-Wire integrato per leggere i tasti di contatto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iButton</a:t>
            </a:r>
            <a:r>
              <a:rPr lang="it-I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 Questa vecchia tecnologia è ancora ampiamente utilizzata in tutto il mondo. Utilizza il protocollo 1-Wire che non prevede alcuna autenticazione. Flipper può leggere facilmente queste chiavi, archiviare gli ID nella memoria, scrivere ID su chiavi vuote ed emulare la chiave stessa.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F8995E-D589-2396-046E-FC28B780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74" y="4558376"/>
            <a:ext cx="5241851" cy="17535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7B7347-9C3D-B45F-30D6-35C21948D667}"/>
              </a:ext>
            </a:extLst>
          </p:cNvPr>
          <p:cNvSpPr txBox="1"/>
          <p:nvPr/>
        </p:nvSpPr>
        <p:spPr>
          <a:xfrm>
            <a:off x="6400801" y="5519999"/>
            <a:ext cx="30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Roboto" panose="02000000000000000000" pitchFamily="2" charset="0"/>
              </a:rPr>
              <a:t>+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3E1CB4-A770-48D9-74A5-9CD83314FFD2}"/>
              </a:ext>
            </a:extLst>
          </p:cNvPr>
          <p:cNvSpPr txBox="1"/>
          <p:nvPr/>
        </p:nvSpPr>
        <p:spPr>
          <a:xfrm>
            <a:off x="6400801" y="5720614"/>
            <a:ext cx="38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83779-86EC-A6BC-438F-02CA5C91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935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941EE-FA5C-66F7-4045-2DCF14FC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58" y="216269"/>
            <a:ext cx="10515600" cy="1325563"/>
          </a:xfrm>
        </p:spPr>
        <p:txBody>
          <a:bodyPr>
            <a:normAutofit/>
          </a:bodyPr>
          <a:lstStyle/>
          <a:p>
            <a:pPr fontAlgn="ctr"/>
            <a:r>
              <a:rPr lang="it-IT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Cosa c'è dentro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9721F32-2C72-C99C-B8FF-027F96A4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761" y="1541832"/>
            <a:ext cx="7988477" cy="516873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9C2630-0AAC-6ADC-8E81-AEA35AC3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935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6792CE-39C8-D86A-D3F2-7AA5B4B0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Modello 3D Flipper Zero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>
                <a:extLst>
                  <a:ext uri="{FF2B5EF4-FFF2-40B4-BE49-F238E27FC236}">
                    <a16:creationId xmlns:a16="http://schemas.microsoft.com/office/drawing/2014/main" id="{C4F268AB-A40E-AAAF-A693-8E9691DC3A48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01808209"/>
                  </p:ext>
                </p:extLst>
              </p:nvPr>
            </p:nvGraphicFramePr>
            <p:xfrm>
              <a:off x="2551458" y="2781300"/>
              <a:ext cx="7089082" cy="29207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089082" cy="2920701"/>
                    </a:xfrm>
                    <a:prstGeom prst="rect">
                      <a:avLst/>
                    </a:prstGeom>
                  </am3d:spPr>
                  <am3d:camera>
                    <am3d:pos x="0" y="0" z="52057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69" d="1000000"/>
                    <am3d:preTrans dx="4863345" dy="3660981" dz="9383608"/>
                    <am3d:scale>
                      <am3d:sx n="1000000" d="1000000"/>
                      <am3d:sy n="1000000" d="1000000"/>
                      <am3d:sz n="1000000" d="1000000"/>
                    </am3d:scale>
                    <am3d:rot ax="5384499" ay="-1447838" az="-53620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84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>
                <a:extLst>
                  <a:ext uri="{FF2B5EF4-FFF2-40B4-BE49-F238E27FC236}">
                    <a16:creationId xmlns:a16="http://schemas.microsoft.com/office/drawing/2014/main" id="{C4F268AB-A40E-AAAF-A693-8E9691DC3A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1458" y="2781300"/>
                <a:ext cx="7089082" cy="292070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37B1FCB-B8A7-26AE-587D-78CC817C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5935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ipper Zero FAQ - è un dispositivo illegale? #flipperzero #faq - YouTube">
            <a:extLst>
              <a:ext uri="{FF2B5EF4-FFF2-40B4-BE49-F238E27FC236}">
                <a16:creationId xmlns:a16="http://schemas.microsoft.com/office/drawing/2014/main" id="{0E51EB6D-F979-5B7F-FC10-CE2518B1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2C9D175D-8FD8-68F5-A9A8-141F3450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9" y="3429000"/>
            <a:ext cx="9735015" cy="2452687"/>
          </a:xfrm>
        </p:spPr>
        <p:txBody>
          <a:bodyPr anchor="ctr">
            <a:normAutofit/>
          </a:bodyPr>
          <a:lstStyle/>
          <a:p>
            <a:r>
              <a:rPr lang="it-IT" sz="1800" dirty="0">
                <a:latin typeface="+mj-lt"/>
              </a:rPr>
              <a:t>Si, è legale, infatti ha una serie di certificazioni anche europee, la cosa che lo rende illegale e il suo utilizzo, infatti </a:t>
            </a:r>
            <a:r>
              <a:rPr lang="it-IT" sz="1800" i="0" dirty="0">
                <a:effectLst/>
                <a:latin typeface="+mj-lt"/>
              </a:rPr>
              <a:t>si rischia di finire nei guai utilizzandolo nel modo in cui viene mostrato su gran parte dei video che si vedono online, </a:t>
            </a:r>
            <a:r>
              <a:rPr lang="it-IT" sz="1800" b="0" i="0" dirty="0">
                <a:effectLst/>
                <a:latin typeface="+mj-lt"/>
              </a:rPr>
              <a:t>ovverosia gente che clona carte bancarie, manomette infrastrutture e fa erogare contanti agli sportelli automatici usando un Flipper Zero</a:t>
            </a:r>
            <a:endParaRPr lang="it-IT" sz="1800" i="0" dirty="0">
              <a:effectLst/>
              <a:latin typeface="+mj-lt"/>
            </a:endParaRPr>
          </a:p>
          <a:p>
            <a:r>
              <a:rPr lang="it-IT" sz="1800" i="0" dirty="0">
                <a:effectLst/>
                <a:latin typeface="+mj-lt"/>
              </a:rPr>
              <a:t>Il Flipper Zero è indicato come un multi-strumento di hacking. Inoltre, come un multi-strumento fisico, ci sono indubbiamente usi che potrebbero promuovere l’attività criminale. </a:t>
            </a:r>
            <a:endParaRPr lang="it-IT" sz="1800" dirty="0"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0B473A-2DC1-7794-DCB4-EE1865C2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935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28B4F5-0710-E6DC-A500-7A7D2B7A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63" y="692871"/>
            <a:ext cx="5465064" cy="1481328"/>
          </a:xfrm>
        </p:spPr>
        <p:txBody>
          <a:bodyPr anchor="b">
            <a:normAutofit/>
          </a:bodyPr>
          <a:lstStyle/>
          <a:p>
            <a:r>
              <a:rPr lang="it-IT" sz="5000" b="1" i="0" dirty="0">
                <a:effectLst/>
                <a:latin typeface="Roboto" panose="02000000000000000000" pitchFamily="2" charset="0"/>
              </a:rPr>
              <a:t>Cos'è Flipper Zero</a:t>
            </a:r>
            <a:endParaRPr lang="it-IT" sz="5000" dirty="0"/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367EC9-929C-A13A-574D-3FCBCDAB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63" y="2617257"/>
            <a:ext cx="4818888" cy="3547872"/>
          </a:xfrm>
        </p:spPr>
        <p:txBody>
          <a:bodyPr anchor="t">
            <a:normAutofit/>
          </a:bodyPr>
          <a:lstStyle/>
          <a:p>
            <a:pPr marL="0" indent="0" fontAlgn="ctr">
              <a:buNone/>
            </a:pPr>
            <a:r>
              <a:rPr lang="it-IT" sz="1200" b="1" i="0" dirty="0">
                <a:effectLst/>
                <a:latin typeface="Roboto" panose="02000000000000000000" pitchFamily="2" charset="0"/>
              </a:rPr>
              <a:t>Il tuo amico informatico</a:t>
            </a:r>
          </a:p>
          <a:p>
            <a:pPr fontAlgn="ctr"/>
            <a:r>
              <a:rPr lang="it-IT" sz="1400" dirty="0">
                <a:latin typeface="Aptos (Corpo)"/>
              </a:rPr>
              <a:t>Flipper Zero è un minuscolo componente hardware con la curiosa personalità di un cyber-delfino. Può interagire con i sistemi digitali nella vita reale e crescere mentre lo usi. Esplora qualsiasi tipo di sistema di controllo degli accessi, RFID, protocolli radio ed esegue il debug dell'hardware utilizzando i pin GPIO.</a:t>
            </a:r>
          </a:p>
          <a:p>
            <a:pPr fontAlgn="ctr"/>
            <a:r>
              <a:rPr lang="it-IT" sz="1400" b="0" i="0" dirty="0">
                <a:effectLst/>
                <a:latin typeface="Aptos (Corpo)"/>
              </a:rPr>
              <a:t>Flipper Zero è completamente autonomo e può essere controllato con un </a:t>
            </a:r>
            <a:r>
              <a:rPr lang="it-IT" sz="1400" b="0" i="0" dirty="0" err="1">
                <a:effectLst/>
                <a:latin typeface="Aptos (Corpo)"/>
              </a:rPr>
              <a:t>pad</a:t>
            </a:r>
            <a:r>
              <a:rPr lang="it-IT" sz="1400" b="0" i="0" dirty="0">
                <a:effectLst/>
                <a:latin typeface="Aptos (Corpo)"/>
              </a:rPr>
              <a:t> direzionale a 5 pulsanti senza dispositivi aggiuntivi, come computer o smartphone. Le funzionalità principali sono disponibili nel menu principale.</a:t>
            </a:r>
          </a:p>
          <a:p>
            <a:pPr fontAlgn="ctr"/>
            <a:r>
              <a:rPr lang="it-IT" sz="1400" b="0" i="0" dirty="0">
                <a:effectLst/>
                <a:latin typeface="Aptos (Corpo)"/>
              </a:rPr>
              <a:t>Per un maggiore controllo, puoi connetterti a Flipper Zero tramite USB e Bluetooth. Invece di un TFT, IPS o OLED, e stato integrato un LCD vecchia scuola.</a:t>
            </a:r>
          </a:p>
          <a:p>
            <a:endParaRPr lang="it-IT" sz="1200" dirty="0"/>
          </a:p>
        </p:txBody>
      </p:sp>
      <p:pic>
        <p:nvPicPr>
          <p:cNvPr id="11" name="Immagine 10" descr="Immagine che contiene testo, schermata, diagramma, design">
            <a:extLst>
              <a:ext uri="{FF2B5EF4-FFF2-40B4-BE49-F238E27FC236}">
                <a16:creationId xmlns:a16="http://schemas.microsoft.com/office/drawing/2014/main" id="{F0263E8B-E04F-B09F-5A2A-E8B344EA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13" y="1616211"/>
            <a:ext cx="6369787" cy="2818629"/>
          </a:xfrm>
          <a:prstGeom prst="rect">
            <a:avLst/>
          </a:prstGeom>
        </p:spPr>
      </p:pic>
      <p:pic>
        <p:nvPicPr>
          <p:cNvPr id="5" name="Immagine 4" descr="Immagine che contiene Elementi grafici, design&#10;&#10;Descrizione generata automaticamente">
            <a:extLst>
              <a:ext uri="{FF2B5EF4-FFF2-40B4-BE49-F238E27FC236}">
                <a16:creationId xmlns:a16="http://schemas.microsoft.com/office/drawing/2014/main" id="{A73C4D88-944A-E39E-0AB4-7538A0E0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2964"/>
            <a:ext cx="1414130" cy="9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3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, accendino, persona, aria aperta&#10;&#10;Descrizione generata automaticamente">
            <a:extLst>
              <a:ext uri="{FF2B5EF4-FFF2-40B4-BE49-F238E27FC236}">
                <a16:creationId xmlns:a16="http://schemas.microsoft.com/office/drawing/2014/main" id="{E412DDE0-1E80-3882-39E7-C0ACE2E9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237" b="15195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47906DF-E0B5-3A0D-C349-6C3F6D1B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529746"/>
            <a:ext cx="12192000" cy="1127312"/>
          </a:xfrm>
        </p:spPr>
        <p:txBody>
          <a:bodyPr anchor="b">
            <a:normAutofit/>
          </a:bodyPr>
          <a:lstStyle/>
          <a:p>
            <a:r>
              <a:rPr lang="it-IT" sz="54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Ricetrasmettitore inferiore a 1 GHz</a:t>
            </a:r>
            <a:endParaRPr lang="it-IT" sz="5400" dirty="0">
              <a:solidFill>
                <a:srgbClr val="FFFFFF"/>
              </a:solidFill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9D3255-CE22-B5B4-1132-F0BBD6D4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9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Gamma inferiore a 1 GHz</a:t>
            </a:r>
          </a:p>
          <a:p>
            <a:pPr marL="0" indent="0">
              <a:buNone/>
            </a:pPr>
            <a:endParaRPr lang="it-IT" sz="1900" b="1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lang="it-IT" sz="1900" dirty="0">
                <a:solidFill>
                  <a:srgbClr val="FFFFFF"/>
                </a:solidFill>
              </a:rPr>
              <a:t>Questo è il raggio d'azione di un'ampia gamma di dispositivi wireless e sistemi di controllo degli accessi, come telecomandi per porte di garage, barriere a braccio, sensori IoT e sistemi remoti senza chiave. Gli utenti possono espandere le proprie capacità di Flipper Zero installando app aggiuntive per leggere i dati da vari dispositivi, comprese le stazioni meteorologiche.</a:t>
            </a:r>
          </a:p>
          <a:p>
            <a:endParaRPr lang="it-IT" sz="1900" dirty="0">
              <a:solidFill>
                <a:srgbClr val="FFFFFF"/>
              </a:solidFill>
            </a:endParaRPr>
          </a:p>
          <a:p>
            <a:r>
              <a:rPr lang="it-IT" sz="1900" dirty="0">
                <a:solidFill>
                  <a:srgbClr val="FFFFFF"/>
                </a:solidFill>
              </a:rPr>
              <a:t>Flipper ha un'antenna multibanda integrata e un chip CC1101, che lo rendono un potente ricetrasmettitore con una portata fino a 50 metri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51EAC1A-8886-BB43-3DF0-E2714E3F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9926"/>
            <a:ext cx="1214531" cy="80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0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F2FC19-367B-2A3A-C80B-9951BD6F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pPr fontAlgn="ctr"/>
            <a:r>
              <a:rPr lang="it-IT" sz="2800" b="1" i="0">
                <a:effectLst/>
                <a:latin typeface="Roboto" panose="02000000000000000000" pitchFamily="2" charset="0"/>
              </a:rPr>
              <a:t>Piattaforma radio personalizzabile</a:t>
            </a:r>
            <a:endParaRPr lang="it-IT" sz="2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048A3-B08F-BDCB-D649-5D1557AA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it-IT" sz="1600" b="0" i="0">
                <a:effectLst/>
                <a:latin typeface="Roboto" panose="02000000000000000000" pitchFamily="2" charset="0"/>
              </a:rPr>
              <a:t>CC1101 è un ricetrasmettitore universale progettato per applicazioni wireless a bassissima potenza. Supporta vari tipi di modulazioni digitali come 2-FSK, 4-FSK, GFSK e MSK, nonché OOK e ASK shaping flessibile. Puoi eseguire qualsiasi comunicazione digitale nelle tue applicazioni, ad esempio la connessione a dispositivi IoT e sistemi di controllo degli accessi.</a:t>
            </a:r>
            <a:br>
              <a:rPr lang="it-IT" sz="1600"/>
            </a:br>
            <a:endParaRPr lang="it-IT" sz="1600"/>
          </a:p>
        </p:txBody>
      </p:sp>
      <p:pic>
        <p:nvPicPr>
          <p:cNvPr id="10" name="Immagine 9" descr="Immagine che contiene unità&#10;&#10;Descrizione generata automaticamente">
            <a:extLst>
              <a:ext uri="{FF2B5EF4-FFF2-40B4-BE49-F238E27FC236}">
                <a16:creationId xmlns:a16="http://schemas.microsoft.com/office/drawing/2014/main" id="{9F49048F-FAAC-12BC-6E7E-7A99622E0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2296973"/>
            <a:ext cx="6656832" cy="21634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B2987BF-B99C-1AC6-BAA7-9669AEFC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7630"/>
            <a:ext cx="1571748" cy="10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3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0FBF1F-5585-2A56-A84F-D9B9BB61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pPr fontAlgn="ctr"/>
            <a:r>
              <a:rPr lang="it-IT" sz="3400" b="1" i="0">
                <a:effectLst/>
                <a:latin typeface="Roboto" panose="02000000000000000000" pitchFamily="2" charset="0"/>
              </a:rPr>
              <a:t>125 kHz RFID</a:t>
            </a:r>
            <a:endParaRPr lang="it-IT" sz="3400"/>
          </a:p>
        </p:txBody>
      </p:sp>
      <p:sp>
        <p:nvSpPr>
          <p:cNvPr id="57" name="Rectangle 4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4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B90B14-CD88-207C-A625-5FE413BEF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it-IT" sz="1400" b="1" i="0">
                <a:effectLst/>
                <a:latin typeface="Roboto" panose="02000000000000000000" pitchFamily="2" charset="0"/>
              </a:rPr>
              <a:t>Tessere di prossimità a bassa frequenza</a:t>
            </a:r>
          </a:p>
          <a:p>
            <a:r>
              <a:rPr lang="it-IT" sz="1400" b="0" i="0">
                <a:effectLst/>
                <a:latin typeface="Roboto" panose="02000000000000000000" pitchFamily="2" charset="0"/>
              </a:rPr>
              <a:t>Questo tipo di tessera è ampiamente utilizzata nei vecchi sistemi di controllo accessi in tutto il mondo. </a:t>
            </a:r>
            <a:r>
              <a:rPr lang="it-IT" sz="1400">
                <a:latin typeface="Roboto" panose="02000000000000000000" pitchFamily="2" charset="0"/>
              </a:rPr>
              <a:t>M</a:t>
            </a:r>
            <a:r>
              <a:rPr lang="it-IT" sz="1400" b="0" i="0">
                <a:effectLst/>
                <a:latin typeface="Roboto" panose="02000000000000000000" pitchFamily="2" charset="0"/>
              </a:rPr>
              <a:t>emorizza solo un ID e non ha alcun meccanismo di autenticazione, permettendogli di essere letto, clonato ed emulato da chiunque. Un'antenna da 125 kHz si trova nella parte inferiore di Flipper Zero: può leggere carte di prossimità a bassa frequenza e salvarle in memoria per emularle in seguito.</a:t>
            </a:r>
            <a:br>
              <a:rPr lang="it-IT" sz="1400"/>
            </a:br>
            <a:br>
              <a:rPr lang="it-IT" sz="1400"/>
            </a:br>
            <a:r>
              <a:rPr lang="it-IT" sz="1400" b="0" i="0">
                <a:effectLst/>
                <a:latin typeface="Roboto" panose="02000000000000000000" pitchFamily="2" charset="0"/>
              </a:rPr>
              <a:t>Puoi anche emulare le carte inserendone manualmente gli ID.</a:t>
            </a:r>
            <a:br>
              <a:rPr lang="it-IT" sz="1400"/>
            </a:br>
            <a:r>
              <a:rPr lang="it-IT" sz="1400" b="0" i="0">
                <a:effectLst/>
                <a:latin typeface="Roboto" panose="02000000000000000000" pitchFamily="2" charset="0"/>
              </a:rPr>
              <a:t>Inoltre, i possessori di Flipper Zero possono condividere gli ID delle carte da remoto con altri utenti Flipper Zero.</a:t>
            </a:r>
            <a:endParaRPr lang="it-IT" sz="1400"/>
          </a:p>
        </p:txBody>
      </p:sp>
      <p:pic>
        <p:nvPicPr>
          <p:cNvPr id="4" name="Immagine 3" descr="Immagine che contiene testo, orologio, tenere, persona&#10;&#10;Descrizione generata automaticamente">
            <a:extLst>
              <a:ext uri="{FF2B5EF4-FFF2-40B4-BE49-F238E27FC236}">
                <a16:creationId xmlns:a16="http://schemas.microsoft.com/office/drawing/2014/main" id="{8925EA8A-85D2-1904-1266-84B2306E7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25" b="1"/>
          <a:stretch/>
        </p:blipFill>
        <p:spPr>
          <a:xfrm>
            <a:off x="6851359" y="1535352"/>
            <a:ext cx="5340641" cy="5551280"/>
          </a:xfrm>
          <a:prstGeom prst="rect">
            <a:avLst/>
          </a:prstGeom>
        </p:spPr>
      </p:pic>
      <p:pic>
        <p:nvPicPr>
          <p:cNvPr id="7" name="Immagine 6" descr="Immagine che contiene Elementi grafici, design&#10;&#10;Descrizione generata automaticamente">
            <a:extLst>
              <a:ext uri="{FF2B5EF4-FFF2-40B4-BE49-F238E27FC236}">
                <a16:creationId xmlns:a16="http://schemas.microsoft.com/office/drawing/2014/main" id="{CCBCF21E-CA4E-B833-5E4D-0725B737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136828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E21B51-6150-0755-D531-DAF1B4CF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 b="1"/>
              <a:t>NFC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1DDA67-CCC9-8B0C-9C33-3C038C6D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778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400" b="1" dirty="0"/>
              <a:t>Tessere di prossimità ad alta frequenza</a:t>
            </a:r>
          </a:p>
          <a:p>
            <a:r>
              <a:rPr lang="it-IT" sz="1600" b="0" i="0" dirty="0">
                <a:effectLst/>
                <a:latin typeface="Aptos (Corpo)"/>
              </a:rPr>
              <a:t>Flipper Zero ha un modulo NFC integrato (13,56 MHz). Insieme al modulo RFID da 125 kHz, trasforma Flipper Zero in un dispositivo RFID definitivo che funziona sia nelle gamme a bassa frequenza (LF) che ad alta frequenza (HF). Il modulo NFC supporta tutti i principali standard.</a:t>
            </a:r>
            <a:br>
              <a:rPr lang="it-IT" sz="1600" dirty="0">
                <a:latin typeface="Aptos (Corpo)"/>
              </a:rPr>
            </a:br>
            <a:br>
              <a:rPr lang="it-IT" sz="1600" dirty="0">
                <a:latin typeface="Aptos (Corpo)"/>
              </a:rPr>
            </a:br>
            <a:r>
              <a:rPr lang="it-IT" sz="1600" b="0" i="0" dirty="0">
                <a:effectLst/>
                <a:latin typeface="Aptos (Corpo)"/>
              </a:rPr>
              <a:t>Funziona più o meno allo stesso modo del modulo da 125 kHz, consentendoti di interagire con dispositivi abilitati NFC: leggere, scrivere ed emulare tag HF.</a:t>
            </a:r>
            <a:endParaRPr lang="it-IT" sz="1600" b="1" dirty="0">
              <a:latin typeface="Aptos (Corpo)"/>
            </a:endParaRPr>
          </a:p>
        </p:txBody>
      </p:sp>
      <p:pic>
        <p:nvPicPr>
          <p:cNvPr id="4" name="Immagine 3" descr="Immagine che contiene testo, plastica&#10;&#10;Descrizione generata automaticamente">
            <a:extLst>
              <a:ext uri="{FF2B5EF4-FFF2-40B4-BE49-F238E27FC236}">
                <a16:creationId xmlns:a16="http://schemas.microsoft.com/office/drawing/2014/main" id="{B44F3DEA-6EBD-09E9-FC68-EE521B5C7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5" r="1" b="1"/>
          <a:stretch/>
        </p:blipFill>
        <p:spPr>
          <a:xfrm>
            <a:off x="5120640" y="1506462"/>
            <a:ext cx="6656832" cy="3744491"/>
          </a:xfrm>
          <a:prstGeom prst="rect">
            <a:avLst/>
          </a:prstGeom>
        </p:spPr>
      </p:pic>
      <p:pic>
        <p:nvPicPr>
          <p:cNvPr id="5" name="Immagine 4" descr="Immagine che contiene Elementi grafici, clipart, design&#10;&#10;Descrizione generata automaticamente">
            <a:extLst>
              <a:ext uri="{FF2B5EF4-FFF2-40B4-BE49-F238E27FC236}">
                <a16:creationId xmlns:a16="http://schemas.microsoft.com/office/drawing/2014/main" id="{71CC6E1E-DDA9-CA9B-6600-70479FE2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8611"/>
            <a:ext cx="1201479" cy="7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9DD2D5-FC90-3678-1A7E-6841A98E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it-IT" sz="5400" b="1" i="0">
                <a:effectLst/>
                <a:latin typeface="Roboto" panose="02000000000000000000" pitchFamily="2" charset="0"/>
              </a:rPr>
              <a:t>Bluetooth</a:t>
            </a:r>
            <a:endParaRPr lang="it-IT" sz="5400"/>
          </a:p>
        </p:txBody>
      </p:sp>
      <p:pic>
        <p:nvPicPr>
          <p:cNvPr id="4" name="Immagine 3" descr="Immagine che contiene testo, Cellulare, logo, schermata&#10;&#10;Descrizione generata automaticamente">
            <a:extLst>
              <a:ext uri="{FF2B5EF4-FFF2-40B4-BE49-F238E27FC236}">
                <a16:creationId xmlns:a16="http://schemas.microsoft.com/office/drawing/2014/main" id="{F4CC29EA-06C8-1995-A4AF-7FD78443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682131"/>
            <a:ext cx="5458968" cy="3493738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0AA14F-3E48-01E5-6EE5-28CC51D56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it-IT" sz="1900" b="0" i="0" dirty="0">
                <a:effectLst/>
                <a:latin typeface="Roboto" panose="02000000000000000000" pitchFamily="2" charset="0"/>
              </a:rPr>
              <a:t>Il supporto completo Bluetooth Low Energy (BLE) consente a Flipper Zero di agire come un dispositivo periferico, consentendoti di connettere il tuo Flipper Zero a dispositivi e smartphone di terze parti.</a:t>
            </a:r>
            <a:br>
              <a:rPr lang="it-IT" sz="1900" dirty="0"/>
            </a:br>
            <a:br>
              <a:rPr lang="it-IT" sz="1900" dirty="0"/>
            </a:br>
            <a:r>
              <a:rPr lang="it-IT" sz="1900" b="0" i="0" dirty="0">
                <a:effectLst/>
                <a:latin typeface="Roboto" panose="02000000000000000000" pitchFamily="2" charset="0"/>
              </a:rPr>
              <a:t>Gli sviluppatori hanno progettato app per iOS e Android che consentono di aggiornare il Flipper Zero tramite BLE, controllare da remoto il dispositivo, condividere chiavi e gestire i dati su uno schermo più grande.</a:t>
            </a:r>
            <a:endParaRPr lang="it-IT" sz="19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10D37CF-66C2-8231-5D35-E6D8FA49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9880"/>
            <a:ext cx="1530229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D78F34-C401-74F6-B24C-2796CED1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pPr fontAlgn="ctr"/>
            <a:r>
              <a:rPr lang="it-IT" sz="3400" b="1" i="0" dirty="0">
                <a:effectLst/>
                <a:latin typeface="Roboto" panose="02000000000000000000" pitchFamily="2" charset="0"/>
              </a:rPr>
              <a:t>Ricetrasmettitore a infrarossi</a:t>
            </a:r>
            <a:endParaRPr lang="it-IT" sz="340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C9982B-F69C-5BCB-AF7D-13EAF97E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737970"/>
          </a:xfrm>
        </p:spPr>
        <p:txBody>
          <a:bodyPr>
            <a:normAutofit lnSpcReduction="10000"/>
          </a:bodyPr>
          <a:lstStyle/>
          <a:p>
            <a:pPr marL="0" indent="0" fontAlgn="ctr">
              <a:buNone/>
            </a:pPr>
            <a:r>
              <a:rPr lang="it-IT" sz="1500" b="1" i="0" dirty="0">
                <a:effectLst/>
                <a:latin typeface="Roboto" panose="02000000000000000000" pitchFamily="2" charset="0"/>
              </a:rPr>
              <a:t>Trasmettitore a infrarossi</a:t>
            </a:r>
            <a:endParaRPr lang="it-IT" sz="1500" dirty="0"/>
          </a:p>
          <a:p>
            <a:r>
              <a:rPr lang="it-IT" sz="1800" b="0" i="0" dirty="0">
                <a:effectLst/>
                <a:latin typeface="Roboto" panose="02000000000000000000" pitchFamily="2" charset="0"/>
              </a:rPr>
              <a:t>Il trasmettitore a infrarossi può trasmettere segnali per controllare dispositivi elettronici come TV, condizionatori d'aria, stereo e altri dispositivi.</a:t>
            </a:r>
          </a:p>
          <a:p>
            <a:pPr fontAlgn="ctr"/>
            <a:r>
              <a:rPr lang="it-IT" sz="1800" b="0" i="0" dirty="0">
                <a:effectLst/>
                <a:latin typeface="Roboto" panose="02000000000000000000" pitchFamily="2" charset="0"/>
              </a:rPr>
              <a:t>Flipper Zero dispone di una libreria integrata di segnali per i comuni marchi di TV, aria condizionata, proiettori e sistemi stereo. Questa libreria viene costantemente aggiornata dalla comunità Flipper Zero aggiungendo nuovi segnali al database IR Remote.</a:t>
            </a:r>
            <a:br>
              <a:rPr lang="it-IT" sz="1800" dirty="0"/>
            </a:br>
            <a:endParaRPr lang="it-IT" sz="1800" dirty="0"/>
          </a:p>
        </p:txBody>
      </p:sp>
      <p:pic>
        <p:nvPicPr>
          <p:cNvPr id="4" name="Immagine 3" descr="Immagine che contiene testo, scatola, design&#10;&#10;Descrizione generata automaticamente">
            <a:extLst>
              <a:ext uri="{FF2B5EF4-FFF2-40B4-BE49-F238E27FC236}">
                <a16:creationId xmlns:a16="http://schemas.microsoft.com/office/drawing/2014/main" id="{FAD1CB06-FDD1-37FA-CF30-A46DE073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736598"/>
            <a:ext cx="6440424" cy="53294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7C4A21-D7E5-1FD3-52BA-571B3637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6048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8407E3-4BC0-56ED-1256-935EA7AB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pPr fontAlgn="ctr"/>
            <a:r>
              <a:rPr lang="it-IT" sz="2800" b="1" i="0" dirty="0">
                <a:effectLst/>
                <a:latin typeface="Roboto" panose="02000000000000000000" pitchFamily="2" charset="0"/>
              </a:rPr>
              <a:t>Funzionalità di apprendimento a infrarossi</a:t>
            </a:r>
            <a:endParaRPr lang="it-IT" sz="28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BDF810-B307-34B8-E0C0-EC4AD6BA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83469"/>
            <a:ext cx="4438036" cy="3908585"/>
          </a:xfrm>
        </p:spPr>
        <p:txBody>
          <a:bodyPr>
            <a:normAutofit/>
          </a:bodyPr>
          <a:lstStyle/>
          <a:p>
            <a:pPr fontAlgn="ctr"/>
            <a:r>
              <a:rPr lang="it-IT" sz="2000" b="0" i="0" dirty="0">
                <a:effectLst/>
                <a:latin typeface="Roboto" panose="02000000000000000000" pitchFamily="2" charset="0"/>
              </a:rPr>
              <a:t>Flipper Zero ha anche un ricevitore IR in grado di ricevere segnali e salvarli nella libreria, così puoi memorizzare qualsiasi telecomando esistente per trasmettere comandi in un secondo momento e aggiungerli al database IR Remote pubblico per condividerli con altri utenti Flipper Zero.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00C9EA-CFB8-CC8C-68E0-DE589E9F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71" y="1541721"/>
            <a:ext cx="5177927" cy="363749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258329-ADAB-31FF-D5AC-0205CC4F99E1}"/>
              </a:ext>
            </a:extLst>
          </p:cNvPr>
          <p:cNvSpPr txBox="1"/>
          <p:nvPr/>
        </p:nvSpPr>
        <p:spPr>
          <a:xfrm>
            <a:off x="7177106" y="4603897"/>
            <a:ext cx="241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it-IT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Ricevitore a infrarossi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91C6B4-D7E1-867B-E0DF-B18CE6938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9355"/>
            <a:ext cx="1201016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1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ae0c9a3-b213-4020-9176-f5b1cc4da39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2AECB6A5E699469F0438B3F08EEB46" ma:contentTypeVersion="10" ma:contentTypeDescription="Creare un nuovo documento." ma:contentTypeScope="" ma:versionID="3e38531541f6547a3fce6b2bdd851717">
  <xsd:schema xmlns:xsd="http://www.w3.org/2001/XMLSchema" xmlns:xs="http://www.w3.org/2001/XMLSchema" xmlns:p="http://schemas.microsoft.com/office/2006/metadata/properties" xmlns:ns3="9ae0c9a3-b213-4020-9176-f5b1cc4da390" xmlns:ns4="15f573a7-c8d3-481d-930f-9dd31052ee5d" targetNamespace="http://schemas.microsoft.com/office/2006/metadata/properties" ma:root="true" ma:fieldsID="0a0b851fb7b91d54e0e0f5086c3a596e" ns3:_="" ns4:_="">
    <xsd:import namespace="9ae0c9a3-b213-4020-9176-f5b1cc4da390"/>
    <xsd:import namespace="15f573a7-c8d3-481d-930f-9dd31052e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0c9a3-b213-4020-9176-f5b1cc4da3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573a7-c8d3-481d-930f-9dd31052e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765B60-F7E3-4D23-8A4D-019CD8ACD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1840D6-86BE-4F74-9FB5-E55655D36CA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9ae0c9a3-b213-4020-9176-f5b1cc4da390"/>
    <ds:schemaRef ds:uri="http://purl.org/dc/dcmitype/"/>
    <ds:schemaRef ds:uri="http://schemas.microsoft.com/office/infopath/2007/PartnerControls"/>
    <ds:schemaRef ds:uri="15f573a7-c8d3-481d-930f-9dd31052ee5d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A50D0F7-9B21-4D85-B646-8A020206BE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e0c9a3-b213-4020-9176-f5b1cc4da390"/>
    <ds:schemaRef ds:uri="15f573a7-c8d3-481d-930f-9dd31052e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Flipper Zero</Template>
  <TotalTime>44</TotalTime>
  <Words>971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Aptos</vt:lpstr>
      <vt:lpstr>Aptos (Corpo)</vt:lpstr>
      <vt:lpstr>Aptos Display</vt:lpstr>
      <vt:lpstr>Arial</vt:lpstr>
      <vt:lpstr>Calibri</vt:lpstr>
      <vt:lpstr>Roboto</vt:lpstr>
      <vt:lpstr>Tema di Office</vt:lpstr>
      <vt:lpstr>Flipper Zero</vt:lpstr>
      <vt:lpstr>Cos'è Flipper Zero</vt:lpstr>
      <vt:lpstr>Ricetrasmettitore inferiore a 1 GHz</vt:lpstr>
      <vt:lpstr>Piattaforma radio personalizzabile</vt:lpstr>
      <vt:lpstr>125 kHz RFID</vt:lpstr>
      <vt:lpstr>NFC</vt:lpstr>
      <vt:lpstr>Bluetooth</vt:lpstr>
      <vt:lpstr>Ricetrasmettitore a infrarossi</vt:lpstr>
      <vt:lpstr>Funzionalità di apprendimento a infrarossi</vt:lpstr>
      <vt:lpstr>Scheda microSD</vt:lpstr>
      <vt:lpstr>Strumento per l'esplorazione dell'hardware</vt:lpstr>
      <vt:lpstr>Presentazione standard di PowerPoint</vt:lpstr>
      <vt:lpstr>iButton</vt:lpstr>
      <vt:lpstr>Cosa c'è dentro</vt:lpstr>
      <vt:lpstr>Modello 3D Flipper Zero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Flipper Zero</dc:title>
  <dc:creator>Dylan Mozzillo</dc:creator>
  <cp:lastModifiedBy>Lorenzo Bertinelli</cp:lastModifiedBy>
  <cp:revision>2</cp:revision>
  <dcterms:created xsi:type="dcterms:W3CDTF">2024-01-22T17:26:21Z</dcterms:created>
  <dcterms:modified xsi:type="dcterms:W3CDTF">2024-01-24T11:34:20Z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0x0101006E2AECB6A5E699469F0438B3F08EEB46</vt:lpwstr>
  </property>
</Properties>
</file>